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ov" ContentType="video/unknown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71" r:id="rId5"/>
    <p:sldId id="272" r:id="rId6"/>
    <p:sldId id="273" r:id="rId7"/>
    <p:sldId id="263" r:id="rId8"/>
    <p:sldId id="258" r:id="rId9"/>
    <p:sldId id="274" r:id="rId10"/>
    <p:sldId id="262" r:id="rId11"/>
    <p:sldId id="261" r:id="rId12"/>
    <p:sldId id="275" r:id="rId13"/>
    <p:sldId id="264" r:id="rId14"/>
    <p:sldId id="265" r:id="rId15"/>
    <p:sldId id="266" r:id="rId16"/>
    <p:sldId id="267" r:id="rId17"/>
    <p:sldId id="268" r:id="rId18"/>
    <p:sldId id="270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2" d="100"/>
          <a:sy n="72" d="100"/>
        </p:scale>
        <p:origin x="-112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gif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2.gif>
</file>

<file path=ppt/media/image3.gif>
</file>

<file path=ppt/media/image4.gif>
</file>

<file path=ppt/media/image5.png>
</file>

<file path=ppt/media/image6.png>
</file>

<file path=ppt/media/image7.gif>
</file>

<file path=ppt/media/image8.png>
</file>

<file path=ppt/media/image9.png>
</file>

<file path=ppt/media/media1.mov>
</file>

<file path=ppt/media/media2.mov>
</file>

<file path=ppt/media/media3.mov>
</file>

<file path=ppt/media/media4.mov>
</file>

<file path=ppt/media/media5.mov>
</file>

<file path=ppt/media/media6.mov>
</file>

<file path=ppt/media/media7.mov>
</file>

<file path=ppt/media/media8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735FB-3F80-0F4B-A0E3-CA611CDE0C40}" type="datetimeFigureOut">
              <a:rPr lang="en-US" smtClean="0"/>
              <a:t>17/01/14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6216A-AE3B-1849-9B1D-FA8041033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160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735FB-3F80-0F4B-A0E3-CA611CDE0C40}" type="datetimeFigureOut">
              <a:rPr lang="en-US" smtClean="0"/>
              <a:t>17/01/14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6216A-AE3B-1849-9B1D-FA8041033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051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735FB-3F80-0F4B-A0E3-CA611CDE0C40}" type="datetimeFigureOut">
              <a:rPr lang="en-US" smtClean="0"/>
              <a:t>17/01/14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6216A-AE3B-1849-9B1D-FA8041033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310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735FB-3F80-0F4B-A0E3-CA611CDE0C40}" type="datetimeFigureOut">
              <a:rPr lang="en-US" smtClean="0"/>
              <a:t>17/01/14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6216A-AE3B-1849-9B1D-FA8041033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829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735FB-3F80-0F4B-A0E3-CA611CDE0C40}" type="datetimeFigureOut">
              <a:rPr lang="en-US" smtClean="0"/>
              <a:t>17/01/14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6216A-AE3B-1849-9B1D-FA8041033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73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735FB-3F80-0F4B-A0E3-CA611CDE0C40}" type="datetimeFigureOut">
              <a:rPr lang="en-US" smtClean="0"/>
              <a:t>17/01/14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6216A-AE3B-1849-9B1D-FA8041033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879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735FB-3F80-0F4B-A0E3-CA611CDE0C40}" type="datetimeFigureOut">
              <a:rPr lang="en-US" smtClean="0"/>
              <a:t>17/01/14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6216A-AE3B-1849-9B1D-FA8041033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868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735FB-3F80-0F4B-A0E3-CA611CDE0C40}" type="datetimeFigureOut">
              <a:rPr lang="en-US" smtClean="0"/>
              <a:t>17/01/14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6216A-AE3B-1849-9B1D-FA8041033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373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735FB-3F80-0F4B-A0E3-CA611CDE0C40}" type="datetimeFigureOut">
              <a:rPr lang="en-US" smtClean="0"/>
              <a:t>17/01/14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6216A-AE3B-1849-9B1D-FA8041033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071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735FB-3F80-0F4B-A0E3-CA611CDE0C40}" type="datetimeFigureOut">
              <a:rPr lang="en-US" smtClean="0"/>
              <a:t>17/01/14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6216A-AE3B-1849-9B1D-FA8041033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85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735FB-3F80-0F4B-A0E3-CA611CDE0C40}" type="datetimeFigureOut">
              <a:rPr lang="en-US" smtClean="0"/>
              <a:t>17/01/14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6216A-AE3B-1849-9B1D-FA8041033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563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A735FB-3F80-0F4B-A0E3-CA611CDE0C40}" type="datetimeFigureOut">
              <a:rPr lang="en-US" smtClean="0"/>
              <a:t>17/01/14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16216A-AE3B-1849-9B1D-FA80410339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470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1" Type="http://schemas.microsoft.com/office/2007/relationships/media" Target="../media/media3.mov"/><Relationship Id="rId2" Type="http://schemas.openxmlformats.org/officeDocument/2006/relationships/video" Target="../media/media3.mov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1" Type="http://schemas.microsoft.com/office/2007/relationships/media" Target="../media/media4.mov"/><Relationship Id="rId2" Type="http://schemas.openxmlformats.org/officeDocument/2006/relationships/video" Target="../media/media4.mov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1" Type="http://schemas.microsoft.com/office/2007/relationships/media" Target="../media/media5.mov"/><Relationship Id="rId2" Type="http://schemas.openxmlformats.org/officeDocument/2006/relationships/video" Target="../media/media5.mov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1" Type="http://schemas.microsoft.com/office/2007/relationships/media" Target="../media/media6.mov"/><Relationship Id="rId2" Type="http://schemas.openxmlformats.org/officeDocument/2006/relationships/video" Target="../media/media6.mov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5.png"/><Relationship Id="rId1" Type="http://schemas.microsoft.com/office/2007/relationships/media" Target="../media/media7.mov"/><Relationship Id="rId2" Type="http://schemas.openxmlformats.org/officeDocument/2006/relationships/video" Target="../media/media7.mov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6.png"/><Relationship Id="rId1" Type="http://schemas.microsoft.com/office/2007/relationships/media" Target="../media/media8.mov"/><Relationship Id="rId2" Type="http://schemas.openxmlformats.org/officeDocument/2006/relationships/video" Target="../media/media8.mov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023187"/>
            <a:ext cx="7772400" cy="2577263"/>
          </a:xfrm>
        </p:spPr>
        <p:txBody>
          <a:bodyPr>
            <a:normAutofit/>
          </a:bodyPr>
          <a:lstStyle/>
          <a:p>
            <a:r>
              <a:rPr lang="en-US" dirty="0" smtClean="0"/>
              <a:t>High </a:t>
            </a:r>
            <a:r>
              <a:rPr lang="en-US" dirty="0"/>
              <a:t>availability and scalability on GNU/Linux </a:t>
            </a:r>
            <a:r>
              <a:rPr lang="en-US" dirty="0" smtClean="0"/>
              <a:t>clusters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Pieter Libin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2299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5259"/>
            <a:ext cx="8229600" cy="1143000"/>
          </a:xfrm>
        </p:spPr>
        <p:txBody>
          <a:bodyPr/>
          <a:lstStyle/>
          <a:p>
            <a:r>
              <a:rPr lang="en-US" dirty="0" err="1" smtClean="0"/>
              <a:t>Ceph</a:t>
            </a:r>
            <a:r>
              <a:rPr lang="en-US" dirty="0" smtClean="0"/>
              <a:t> experiment</a:t>
            </a:r>
            <a:endParaRPr lang="en-US" dirty="0"/>
          </a:p>
        </p:txBody>
      </p:sp>
      <p:pic>
        <p:nvPicPr>
          <p:cNvPr id="4" name="ceph_cluster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7145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359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5259"/>
            <a:ext cx="8229600" cy="1143000"/>
          </a:xfrm>
        </p:spPr>
        <p:txBody>
          <a:bodyPr/>
          <a:lstStyle/>
          <a:p>
            <a:r>
              <a:rPr lang="en-US" dirty="0" err="1" smtClean="0"/>
              <a:t>Ceph</a:t>
            </a:r>
            <a:r>
              <a:rPr lang="en-US" dirty="0" smtClean="0"/>
              <a:t> experiment</a:t>
            </a:r>
            <a:endParaRPr lang="en-US" dirty="0"/>
          </a:p>
        </p:txBody>
      </p:sp>
      <p:pic>
        <p:nvPicPr>
          <p:cNvPr id="3" name="ceph_test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7145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1084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Shards experiment</a:t>
            </a:r>
            <a:endParaRPr lang="en-US" dirty="0"/>
          </a:p>
        </p:txBody>
      </p:sp>
      <p:pic>
        <p:nvPicPr>
          <p:cNvPr id="4" name="Picture 3" descr="shard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993900"/>
            <a:ext cx="5181600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7448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305"/>
            <a:ext cx="8229600" cy="1143000"/>
          </a:xfrm>
        </p:spPr>
        <p:txBody>
          <a:bodyPr/>
          <a:lstStyle/>
          <a:p>
            <a:r>
              <a:rPr lang="en-US" dirty="0" smtClean="0"/>
              <a:t>Shards experiment</a:t>
            </a:r>
            <a:endParaRPr lang="en-US" dirty="0"/>
          </a:p>
        </p:txBody>
      </p:sp>
      <p:pic>
        <p:nvPicPr>
          <p:cNvPr id="3" name="shards-1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7145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776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305"/>
            <a:ext cx="8229600" cy="1143000"/>
          </a:xfrm>
        </p:spPr>
        <p:txBody>
          <a:bodyPr/>
          <a:lstStyle/>
          <a:p>
            <a:r>
              <a:rPr lang="en-US" dirty="0" smtClean="0"/>
              <a:t>Shards experiment</a:t>
            </a:r>
            <a:endParaRPr lang="en-US" dirty="0"/>
          </a:p>
        </p:txBody>
      </p:sp>
      <p:pic>
        <p:nvPicPr>
          <p:cNvPr id="4" name="shards-2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7145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310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53" y="331561"/>
            <a:ext cx="3011256" cy="190001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/>
              <a:t>Wikipedia </a:t>
            </a:r>
            <a:br>
              <a:rPr lang="en-US" dirty="0" smtClean="0"/>
            </a:br>
            <a:r>
              <a:rPr lang="en-US" dirty="0" smtClean="0"/>
              <a:t>clone:</a:t>
            </a:r>
            <a:br>
              <a:rPr lang="en-US" dirty="0" smtClean="0"/>
            </a:br>
            <a:r>
              <a:rPr lang="en-US" dirty="0" smtClean="0"/>
              <a:t>architecture</a:t>
            </a:r>
            <a:endParaRPr lang="en-US" dirty="0"/>
          </a:p>
        </p:txBody>
      </p:sp>
      <p:pic>
        <p:nvPicPr>
          <p:cNvPr id="4" name="Picture 3" descr="ossec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0209" y="0"/>
            <a:ext cx="62719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5270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305"/>
            <a:ext cx="8229600" cy="1143000"/>
          </a:xfrm>
        </p:spPr>
        <p:txBody>
          <a:bodyPr/>
          <a:lstStyle/>
          <a:p>
            <a:r>
              <a:rPr lang="en-US" dirty="0" smtClean="0"/>
              <a:t>Wikipedia clone</a:t>
            </a:r>
            <a:endParaRPr lang="en-US" dirty="0"/>
          </a:p>
        </p:txBody>
      </p:sp>
      <p:pic>
        <p:nvPicPr>
          <p:cNvPr id="3" name="wikipedia_clone_add_faial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7145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678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305"/>
            <a:ext cx="8229600" cy="1143000"/>
          </a:xfrm>
        </p:spPr>
        <p:txBody>
          <a:bodyPr/>
          <a:lstStyle/>
          <a:p>
            <a:r>
              <a:rPr lang="en-US" dirty="0" smtClean="0"/>
              <a:t>Wikipedia clone</a:t>
            </a:r>
            <a:endParaRPr lang="en-US" dirty="0"/>
          </a:p>
        </p:txBody>
      </p:sp>
      <p:pic>
        <p:nvPicPr>
          <p:cNvPr id="4" name="wikipedia_clone_use_browser_add_link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7145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03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305"/>
            <a:ext cx="8229600" cy="1143000"/>
          </a:xfrm>
        </p:spPr>
        <p:txBody>
          <a:bodyPr/>
          <a:lstStyle/>
          <a:p>
            <a:r>
              <a:rPr lang="en-US" dirty="0" err="1" smtClean="0"/>
              <a:t>HAProxy</a:t>
            </a:r>
            <a:r>
              <a:rPr lang="en-US" dirty="0" smtClean="0"/>
              <a:t> fail experiment</a:t>
            </a:r>
            <a:endParaRPr lang="en-US" dirty="0"/>
          </a:p>
        </p:txBody>
      </p:sp>
      <p:pic>
        <p:nvPicPr>
          <p:cNvPr id="3" name="haproxy_failover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7145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971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Simulated environment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 descr="virtualbox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2621" y="1377195"/>
            <a:ext cx="5632935" cy="548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0008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Ganglia: distributed </a:t>
            </a:r>
            <a:r>
              <a:rPr lang="en-US" dirty="0"/>
              <a:t>monitoring system</a:t>
            </a:r>
            <a:endParaRPr lang="en-US" dirty="0" smtClean="0"/>
          </a:p>
          <a:p>
            <a:r>
              <a:rPr lang="en-US" dirty="0" smtClean="0"/>
              <a:t>DRBD:  network based RAID-1</a:t>
            </a:r>
          </a:p>
          <a:p>
            <a:r>
              <a:rPr lang="en-US" dirty="0" smtClean="0"/>
              <a:t>MySQL replication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472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Nagios</a:t>
            </a:r>
            <a:r>
              <a:rPr lang="en-US" dirty="0" smtClean="0"/>
              <a:t> experiment</a:t>
            </a:r>
            <a:endParaRPr lang="en-US" dirty="0"/>
          </a:p>
        </p:txBody>
      </p:sp>
      <p:pic>
        <p:nvPicPr>
          <p:cNvPr id="5" name="Picture 4" descr="nagios-1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8100" y="2095500"/>
            <a:ext cx="39878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4934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Nagios</a:t>
            </a:r>
            <a:r>
              <a:rPr lang="en-US" dirty="0" smtClean="0"/>
              <a:t> experiment</a:t>
            </a:r>
            <a:endParaRPr lang="en-US" dirty="0"/>
          </a:p>
        </p:txBody>
      </p:sp>
      <p:pic>
        <p:nvPicPr>
          <p:cNvPr id="3" name="Picture 2" descr="nagios-2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600" y="2070100"/>
            <a:ext cx="5384800" cy="271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8646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Nagios</a:t>
            </a:r>
            <a:r>
              <a:rPr lang="en-US" dirty="0" smtClean="0"/>
              <a:t> experiment</a:t>
            </a:r>
            <a:endParaRPr lang="en-US" dirty="0"/>
          </a:p>
        </p:txBody>
      </p:sp>
      <p:pic>
        <p:nvPicPr>
          <p:cNvPr id="4" name="Picture 3" descr="nagios-3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600" y="2070100"/>
            <a:ext cx="6908800" cy="271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8499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Nagios</a:t>
            </a:r>
            <a:r>
              <a:rPr lang="en-US" dirty="0" smtClean="0"/>
              <a:t> experiment</a:t>
            </a:r>
            <a:endParaRPr lang="en-US" dirty="0"/>
          </a:p>
        </p:txBody>
      </p:sp>
      <p:pic>
        <p:nvPicPr>
          <p:cNvPr id="3" name="nagios-setup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7145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5985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Ceph</a:t>
            </a:r>
            <a:r>
              <a:rPr lang="en-US" dirty="0" smtClean="0"/>
              <a:t>: distributed object storage</a:t>
            </a:r>
            <a:endParaRPr lang="en-US" dirty="0"/>
          </a:p>
        </p:txBody>
      </p:sp>
      <p:pic>
        <p:nvPicPr>
          <p:cNvPr id="4" name="Picture 3" descr="ceph_architectur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" y="1664614"/>
            <a:ext cx="7518400" cy="5019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022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Ceph</a:t>
            </a:r>
            <a:r>
              <a:rPr lang="en-US" dirty="0" smtClean="0"/>
              <a:t> experiment</a:t>
            </a:r>
            <a:endParaRPr lang="en-US" dirty="0"/>
          </a:p>
        </p:txBody>
      </p:sp>
      <p:pic>
        <p:nvPicPr>
          <p:cNvPr id="3" name="Picture 2" descr="ceph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605182"/>
            <a:ext cx="4419600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739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61</Words>
  <Application>Microsoft Macintosh PowerPoint</Application>
  <PresentationFormat>On-screen Show (4:3)</PresentationFormat>
  <Paragraphs>22</Paragraphs>
  <Slides>18</Slides>
  <Notes>0</Notes>
  <HiddenSlides>0</HiddenSlides>
  <MMClips>8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High availability and scalability on GNU/Linux clusters</vt:lpstr>
      <vt:lpstr>Simulated environment</vt:lpstr>
      <vt:lpstr>Experiments</vt:lpstr>
      <vt:lpstr>Nagios experiment</vt:lpstr>
      <vt:lpstr>Nagios experiment</vt:lpstr>
      <vt:lpstr>Nagios experiment</vt:lpstr>
      <vt:lpstr>Nagios experiment</vt:lpstr>
      <vt:lpstr>Ceph: distributed object storage</vt:lpstr>
      <vt:lpstr>Ceph experiment</vt:lpstr>
      <vt:lpstr>Ceph experiment</vt:lpstr>
      <vt:lpstr>Ceph experiment</vt:lpstr>
      <vt:lpstr>Shards experiment</vt:lpstr>
      <vt:lpstr>Shards experiment</vt:lpstr>
      <vt:lpstr>Shards experiment</vt:lpstr>
      <vt:lpstr>Wikipedia  clone: architecture</vt:lpstr>
      <vt:lpstr>Wikipedia clone</vt:lpstr>
      <vt:lpstr>Wikipedia clone</vt:lpstr>
      <vt:lpstr>HAProxy fail experiment</vt:lpstr>
    </vt:vector>
  </TitlesOfParts>
  <Company>KU Leuven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 availability and scalability on GNU/Linux clusters.</dc:title>
  <dc:creator>Pieter Libin</dc:creator>
  <cp:lastModifiedBy>Pieter Libin</cp:lastModifiedBy>
  <cp:revision>46</cp:revision>
  <dcterms:created xsi:type="dcterms:W3CDTF">2014-01-12T16:48:22Z</dcterms:created>
  <dcterms:modified xsi:type="dcterms:W3CDTF">2014-01-17T08:50:34Z</dcterms:modified>
</cp:coreProperties>
</file>

<file path=docProps/thumbnail.jpeg>
</file>